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10972800"/>
  <p:notesSz cx="10972800" cy="14630400"/>
  <p:embeddedFontLst>
    <p:embeddedFont>
      <p:font typeface="Syne" panose="020B0604020202020204" charset="0"/>
      <p:regular r:id="rId11"/>
    </p:embeddedFont>
    <p:embeddedFont>
      <p:font typeface="Syne Extra Bold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578" y="66"/>
      </p:cViewPr>
      <p:guideLst>
        <p:guide pos="4608"/>
        <p:guide orient="horz" pos="3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38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dedKRV/Home-Accountant-on-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647717"/>
            <a:ext cx="6512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92D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Домашний бухгалтер</a:t>
            </a:r>
            <a:endParaRPr lang="en-US" sz="4450" dirty="0">
              <a:solidFill>
                <a:srgbClr val="92D05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601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Система управления личными финансами</a:t>
            </a:r>
            <a:endParaRPr lang="en-US" sz="32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2D80E89D-E1DF-9B23-D62D-3AFE1D5CD25E}"/>
              </a:ext>
            </a:extLst>
          </p:cNvPr>
          <p:cNvSpPr/>
          <p:nvPr/>
        </p:nvSpPr>
        <p:spPr>
          <a:xfrm>
            <a:off x="816569" y="5726852"/>
            <a:ext cx="6244709" cy="1151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Некрасов Арсений</a:t>
            </a:r>
          </a:p>
          <a:p>
            <a:pPr>
              <a:lnSpc>
                <a:spcPts val="2850"/>
              </a:lnSpc>
            </a:pPr>
            <a:r>
              <a:rPr lang="ru-RU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ru-RU" sz="3200" dirty="0">
                <a:solidFill>
                  <a:srgbClr val="D7E5D8"/>
                </a:solidFill>
              </a:rPr>
              <a:t>2025 год</a:t>
            </a:r>
            <a:endParaRPr lang="en-US" sz="32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EA67B5F-17A6-C4B2-BE0F-95B7511093E7}"/>
              </a:ext>
            </a:extLst>
          </p:cNvPr>
          <p:cNvSpPr/>
          <p:nvPr/>
        </p:nvSpPr>
        <p:spPr>
          <a:xfrm>
            <a:off x="3600000" y="6381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ru-RU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Яндекс лицей ОПП2 25/26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1252"/>
            <a:ext cx="61594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Введение - Идея проекта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3" y="1897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Проблема: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3" y="24786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Сложность ведения учета личных финансов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3" y="29208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Отсутствие простых и бесплатных решений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3" y="3363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Необходимость анализа расходов и доходов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6569" y="42858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Решение: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6569" y="48670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Создать интуитивно понятное приложение для: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6569" y="54340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Ежедневного учета финансовых операций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16569" y="58762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Автоматического расчета балансов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16569" y="63184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Визуализации данных о расходах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16569" y="67606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Формирования отчетов за периоды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430661"/>
            <a:ext cx="6267486" cy="1235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Целевая </a:t>
            </a:r>
            <a:r>
              <a:rPr lang="en-US" sz="1750" dirty="0" err="1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аудитория</a:t>
            </a:r>
            <a:r>
              <a:rPr lang="en-US" sz="175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ru-RU" sz="1750" dirty="0">
              <a:solidFill>
                <a:srgbClr val="A9F00F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Студенты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семьи,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фрилансеры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– </a:t>
            </a:r>
            <a:endParaRPr lang="ru-RU" sz="1750" dirty="0">
              <a:solidFill>
                <a:srgbClr val="D7E5D8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все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кто хочет контролировать личные финансы</a:t>
            </a:r>
            <a:endParaRPr lang="en-US" sz="1750" dirty="0"/>
          </a:p>
        </p:txBody>
      </p:sp>
      <p:pic>
        <p:nvPicPr>
          <p:cNvPr id="15" name="Рисунок 14" descr=" быть неверным.">
            <a:extLst>
              <a:ext uri="{FF2B5EF4-FFF2-40B4-BE49-F238E27FC236}">
                <a16:creationId xmlns:a16="http://schemas.microsoft.com/office/drawing/2014/main" id="{8DF5D669-2B5C-2550-DA0B-BD2D5103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48" y="12498"/>
            <a:ext cx="7301552" cy="109523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0082"/>
            <a:ext cx="47282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Основные функции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580686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580686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837980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Учет доходов и расходов по категориям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580686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3580686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7" y="3837980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Управление несколькими счетами (основной + вклад)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580686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3580686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70" y="383798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Автоматический расчет балансов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385078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385078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64237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Визуализация данных (диаграммы расходов)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5385078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186482" y="5385078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17" name="Text 15"/>
          <p:cNvSpPr/>
          <p:nvPr/>
        </p:nvSpPr>
        <p:spPr>
          <a:xfrm>
            <a:off x="5565697" y="564237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Импорт/экспорт данных CSV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9640133" y="5385078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152025">
              <a:alpha val="95000"/>
            </a:srgbClr>
          </a:solidFill>
          <a:ln w="30480">
            <a:solidFill>
              <a:srgbClr val="6D9121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609653" y="5385078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A9F00F"/>
          </a:solidFill>
          <a:ln/>
        </p:spPr>
      </p:sp>
      <p:sp>
        <p:nvSpPr>
          <p:cNvPr id="20" name="Text 18"/>
          <p:cNvSpPr/>
          <p:nvPr/>
        </p:nvSpPr>
        <p:spPr>
          <a:xfrm>
            <a:off x="9988870" y="5642372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Формирование квартальных и годовых отчетов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3" y="3003352"/>
            <a:ext cx="66684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Технологии и инструменты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2" y="4137303"/>
            <a:ext cx="3472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Технологический стек: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3" y="4718447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🐍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Python 3.8+ - основной язык разработки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3" y="5531168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🎨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PyQt6 - современная GUI библиотека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3" y="6343889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💾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SQLite3 - встроенная база данных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3" y="7156610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📊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CSV - формат хранения пользовательских данных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4" y="413730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Преимущества выбора: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4" y="50727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Богатая библиотека компонентов UI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4" y="58778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Простота распространения (один EXE файл)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275778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Архитектура приложения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89506" y="1483043"/>
            <a:ext cx="1305139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Основные классы системы: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9506" y="2005370"/>
            <a:ext cx="1305139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MainMenu - главное меню и навигация MainAccountingWindow - основное рабочее окно DatabaseManager - управление данными (CSV + SQLite) ChartDialog - </a:t>
            </a:r>
            <a:r>
              <a:rPr lang="en-US" sz="15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визуализация</a:t>
            </a: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5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диаграмм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89506" y="2834402"/>
            <a:ext cx="1305139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Архитектурный подход: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9506" y="3356729"/>
            <a:ext cx="1305139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Интерфейс (PyQt6 виджеты)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89506" y="3817598"/>
            <a:ext cx="1305139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Данные (CSV + SQLite)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18" y="4626534"/>
            <a:ext cx="11093648" cy="576012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619586" y="7037897"/>
            <a:ext cx="1368955" cy="924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35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Классы приложения</a:t>
            </a:r>
            <a:endParaRPr lang="en-US" sz="13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4831" y="6154067"/>
            <a:ext cx="278583" cy="2785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030849" y="5815252"/>
            <a:ext cx="239840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Интерфейс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2030849" y="6210877"/>
            <a:ext cx="2398409" cy="739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MainMenu и окна взаимодействуют с пользователем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0200772" y="5815252"/>
            <a:ext cx="239840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Бизнес-логика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10200772" y="6210877"/>
            <a:ext cx="2398409" cy="739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MainAccountingWindow и диалоги обрабатывают логику</a:t>
            </a:r>
            <a:endParaRPr lang="en-US" sz="10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5129" y="5562677"/>
            <a:ext cx="278582" cy="278583"/>
          </a:xfrm>
          <a:prstGeom prst="rect">
            <a:avLst/>
          </a:prstGeom>
        </p:spPr>
      </p:pic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0103" y="8541523"/>
            <a:ext cx="278583" cy="27858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30849" y="8377932"/>
            <a:ext cx="2398409" cy="30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Данные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2030849" y="8773561"/>
            <a:ext cx="2398409" cy="492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DatabaseManager хранит и загружает CSV/SQLite</a:t>
            </a:r>
            <a:endParaRPr lang="en-US" sz="1050" dirty="0"/>
          </a:p>
        </p:txBody>
      </p:sp>
      <p:sp>
        <p:nvSpPr>
          <p:cNvPr id="20" name="Text 14"/>
          <p:cNvSpPr/>
          <p:nvPr/>
        </p:nvSpPr>
        <p:spPr>
          <a:xfrm>
            <a:off x="10200772" y="8377932"/>
            <a:ext cx="2398409" cy="30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Диалоги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10200772" y="8773564"/>
            <a:ext cx="2398409" cy="739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1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ChartDialog и InitialBalanceDialog используют слои</a:t>
            </a:r>
            <a:endParaRPr lang="en-US" sz="10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8918" y="9450509"/>
            <a:ext cx="278582" cy="278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69096" y="0"/>
            <a:ext cx="5361303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5622"/>
            <a:ext cx="61966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Особенности реализации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3" y="324957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Инновационные решения: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3" y="41850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Двухуровневое хранение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- CSV для пользователя + SQLite для системы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3" y="53530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Валидация данных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- проверка корректности в реальном времени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3" y="652105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Система слияния отчетов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- объединение данных за периоды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3" y="768905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Кастомная визуализация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- диаграммы средствами QPainter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4" y="3249573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Пользовательский опыт: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4" y="41850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Интуитивный интерфейс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4" y="46272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Встроенная справка и валидация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4" y="54323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Быстрый доступ к последним данным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83690" y="5087151"/>
            <a:ext cx="6946710" cy="58729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8508" y="1236067"/>
            <a:ext cx="58590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Интерфейс приложения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831025" y="2124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Главное меню: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31025" y="270549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Создание новых таблиц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31025" y="31476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Открытие существующих файлов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831025" y="39527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Объединение отчетов за периоды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831025" y="475789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Быстрый доступ к последней таблице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758271" y="6218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Рабочее окно: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758271" y="67998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Форма ввода транзакций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758271" y="724202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Табличное представление данных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758271" y="80471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Фильтрация по типам операций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758271" y="88522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Визуализация статистики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758271" y="92944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75" indent="-342875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Управление сохранением</a:t>
            </a:r>
            <a:endParaRPr lang="en-US" sz="1750" dirty="0"/>
          </a:p>
        </p:txBody>
      </p:sp>
      <p:pic>
        <p:nvPicPr>
          <p:cNvPr id="16" name="Рисунок 15" descr="Изображение выглядит как текст, транспортное средство, снимок экрана, Наземный транспор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62BBD4-E73F-8D7D-89BE-40FC0B718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690" y="-6373"/>
            <a:ext cx="6946710" cy="46381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2" y="3051096"/>
            <a:ext cx="54305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5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Спасибо за внимание!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58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Надеемся, что</a:t>
            </a:r>
            <a:r>
              <a:rPr lang="en-US" sz="175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Домашний бухгалтер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станет вашим незаменимым помощником в управлении личными финансами.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1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572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752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7933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2" y="7496416"/>
            <a:ext cx="42775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0" b="1" dirty="0">
                <a:solidFill>
                  <a:srgbClr val="92D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</a:t>
            </a:r>
            <a:r>
              <a:rPr lang="en-US" sz="2650" b="1" dirty="0" err="1">
                <a:solidFill>
                  <a:srgbClr val="92D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для</a:t>
            </a:r>
            <a:r>
              <a:rPr lang="en-US" sz="2650" b="1" dirty="0">
                <a:solidFill>
                  <a:srgbClr val="92D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650" b="1" dirty="0" err="1">
                <a:solidFill>
                  <a:srgbClr val="92D05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скачивания</a:t>
            </a:r>
            <a:endParaRPr lang="en-US" sz="265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</TotalTime>
  <Words>347</Words>
  <Application>Microsoft Office PowerPoint</Application>
  <PresentationFormat>Произвольный</PresentationFormat>
  <Paragraphs>84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Syne Extra Bold</vt:lpstr>
      <vt:lpstr>Arial</vt:lpstr>
      <vt:lpstr>Syne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Арсений Некрасов</cp:lastModifiedBy>
  <cp:revision>2</cp:revision>
  <dcterms:created xsi:type="dcterms:W3CDTF">2025-11-15T11:08:00Z</dcterms:created>
  <dcterms:modified xsi:type="dcterms:W3CDTF">2025-11-15T12:11:32Z</dcterms:modified>
</cp:coreProperties>
</file>